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57" r:id="rId4"/>
  </p:sldIdLst>
  <p:sldSz cx="30274895" cy="42803445"/>
  <p:notesSz cx="6760845" cy="9942195"/>
  <p:defaultTextStyle>
    <a:defPPr>
      <a:defRPr lang="en-US"/>
    </a:defPPr>
    <a:lvl1pPr marL="0" algn="l" defTabSz="4298950" rtl="0" eaLnBrk="1" latinLnBrk="0" hangingPunct="1">
      <a:defRPr sz="8450" kern="1200">
        <a:solidFill>
          <a:schemeClr val="tx1"/>
        </a:solidFill>
        <a:latin typeface="+mn-lt"/>
        <a:ea typeface="+mn-ea"/>
        <a:cs typeface="+mn-cs"/>
      </a:defRPr>
    </a:lvl1pPr>
    <a:lvl2pPr marL="2149475" algn="l" defTabSz="4298950" rtl="0" eaLnBrk="1" latinLnBrk="0" hangingPunct="1">
      <a:defRPr sz="8450" kern="1200">
        <a:solidFill>
          <a:schemeClr val="tx1"/>
        </a:solidFill>
        <a:latin typeface="+mn-lt"/>
        <a:ea typeface="+mn-ea"/>
        <a:cs typeface="+mn-cs"/>
      </a:defRPr>
    </a:lvl2pPr>
    <a:lvl3pPr marL="4298950" algn="l" defTabSz="4298950" rtl="0" eaLnBrk="1" latinLnBrk="0" hangingPunct="1">
      <a:defRPr sz="8450" kern="1200">
        <a:solidFill>
          <a:schemeClr val="tx1"/>
        </a:solidFill>
        <a:latin typeface="+mn-lt"/>
        <a:ea typeface="+mn-ea"/>
        <a:cs typeface="+mn-cs"/>
      </a:defRPr>
    </a:lvl3pPr>
    <a:lvl4pPr marL="6448425" algn="l" defTabSz="4298950" rtl="0" eaLnBrk="1" latinLnBrk="0" hangingPunct="1">
      <a:defRPr sz="8450" kern="1200">
        <a:solidFill>
          <a:schemeClr val="tx1"/>
        </a:solidFill>
        <a:latin typeface="+mn-lt"/>
        <a:ea typeface="+mn-ea"/>
        <a:cs typeface="+mn-cs"/>
      </a:defRPr>
    </a:lvl4pPr>
    <a:lvl5pPr marL="8597900" algn="l" defTabSz="4298950" rtl="0" eaLnBrk="1" latinLnBrk="0" hangingPunct="1">
      <a:defRPr sz="8450" kern="1200">
        <a:solidFill>
          <a:schemeClr val="tx1"/>
        </a:solidFill>
        <a:latin typeface="+mn-lt"/>
        <a:ea typeface="+mn-ea"/>
        <a:cs typeface="+mn-cs"/>
      </a:defRPr>
    </a:lvl5pPr>
    <a:lvl6pPr marL="10747375" algn="l" defTabSz="4298950" rtl="0" eaLnBrk="1" latinLnBrk="0" hangingPunct="1">
      <a:defRPr sz="8450" kern="1200">
        <a:solidFill>
          <a:schemeClr val="tx1"/>
        </a:solidFill>
        <a:latin typeface="+mn-lt"/>
        <a:ea typeface="+mn-ea"/>
        <a:cs typeface="+mn-cs"/>
      </a:defRPr>
    </a:lvl6pPr>
    <a:lvl7pPr marL="12896850" algn="l" defTabSz="4298950" rtl="0" eaLnBrk="1" latinLnBrk="0" hangingPunct="1">
      <a:defRPr sz="8450" kern="1200">
        <a:solidFill>
          <a:schemeClr val="tx1"/>
        </a:solidFill>
        <a:latin typeface="+mn-lt"/>
        <a:ea typeface="+mn-ea"/>
        <a:cs typeface="+mn-cs"/>
      </a:defRPr>
    </a:lvl7pPr>
    <a:lvl8pPr marL="15046325" algn="l" defTabSz="4298950" rtl="0" eaLnBrk="1" latinLnBrk="0" hangingPunct="1">
      <a:defRPr sz="8450" kern="1200">
        <a:solidFill>
          <a:schemeClr val="tx1"/>
        </a:solidFill>
        <a:latin typeface="+mn-lt"/>
        <a:ea typeface="+mn-ea"/>
        <a:cs typeface="+mn-cs"/>
      </a:defRPr>
    </a:lvl8pPr>
    <a:lvl9pPr marL="17195800" algn="l" defTabSz="4298950" rtl="0" eaLnBrk="1" latinLnBrk="0" hangingPunct="1">
      <a:defRPr sz="84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2DE"/>
    <a:srgbClr val="F3F5FA"/>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72" autoAdjust="0"/>
    <p:restoredTop sz="96331" autoAdjust="0"/>
  </p:normalViewPr>
  <p:slideViewPr>
    <p:cSldViewPr snapToGrid="0" snapToObjects="1">
      <p:cViewPr varScale="1">
        <p:scale>
          <a:sx n="10" d="100"/>
          <a:sy n="10" d="100"/>
        </p:scale>
        <p:origin x="2148" y="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3132"/>
        <p:guide pos="213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29761" y="0"/>
            <a:ext cx="2929837" cy="497126"/>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9443662"/>
            <a:ext cx="2929837" cy="4971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29761" y="9443662"/>
            <a:ext cx="2929837" cy="497126"/>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2063750" y="746125"/>
            <a:ext cx="2633663" cy="37274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6117" y="4722694"/>
            <a:ext cx="5408930" cy="447413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4298950" rtl="0" eaLnBrk="1" latinLnBrk="0" hangingPunct="1">
      <a:defRPr sz="5710" kern="1200">
        <a:solidFill>
          <a:schemeClr val="tx1"/>
        </a:solidFill>
        <a:latin typeface="+mn-lt"/>
        <a:ea typeface="+mn-ea"/>
        <a:cs typeface="+mn-cs"/>
      </a:defRPr>
    </a:lvl1pPr>
    <a:lvl2pPr marL="2149475" algn="l" defTabSz="4298950" rtl="0" eaLnBrk="1" latinLnBrk="0" hangingPunct="1">
      <a:defRPr sz="5710" kern="1200">
        <a:solidFill>
          <a:schemeClr val="tx1"/>
        </a:solidFill>
        <a:latin typeface="+mn-lt"/>
        <a:ea typeface="+mn-ea"/>
        <a:cs typeface="+mn-cs"/>
      </a:defRPr>
    </a:lvl2pPr>
    <a:lvl3pPr marL="4298950" algn="l" defTabSz="4298950" rtl="0" eaLnBrk="1" latinLnBrk="0" hangingPunct="1">
      <a:defRPr sz="5710" kern="1200">
        <a:solidFill>
          <a:schemeClr val="tx1"/>
        </a:solidFill>
        <a:latin typeface="+mn-lt"/>
        <a:ea typeface="+mn-ea"/>
        <a:cs typeface="+mn-cs"/>
      </a:defRPr>
    </a:lvl3pPr>
    <a:lvl4pPr marL="6448425" algn="l" defTabSz="4298950" rtl="0" eaLnBrk="1" latinLnBrk="0" hangingPunct="1">
      <a:defRPr sz="5710" kern="1200">
        <a:solidFill>
          <a:schemeClr val="tx1"/>
        </a:solidFill>
        <a:latin typeface="+mn-lt"/>
        <a:ea typeface="+mn-ea"/>
        <a:cs typeface="+mn-cs"/>
      </a:defRPr>
    </a:lvl4pPr>
    <a:lvl5pPr marL="8597900" algn="l" defTabSz="4298950" rtl="0" eaLnBrk="1" latinLnBrk="0" hangingPunct="1">
      <a:defRPr sz="5710" kern="1200">
        <a:solidFill>
          <a:schemeClr val="tx1"/>
        </a:solidFill>
        <a:latin typeface="+mn-lt"/>
        <a:ea typeface="+mn-ea"/>
        <a:cs typeface="+mn-cs"/>
      </a:defRPr>
    </a:lvl5pPr>
    <a:lvl6pPr marL="10747375" algn="l" defTabSz="4298950" rtl="0" eaLnBrk="1" latinLnBrk="0" hangingPunct="1">
      <a:defRPr sz="5710" kern="1200">
        <a:solidFill>
          <a:schemeClr val="tx1"/>
        </a:solidFill>
        <a:latin typeface="+mn-lt"/>
        <a:ea typeface="+mn-ea"/>
        <a:cs typeface="+mn-cs"/>
      </a:defRPr>
    </a:lvl6pPr>
    <a:lvl7pPr marL="12896850" algn="l" defTabSz="4298950" rtl="0" eaLnBrk="1" latinLnBrk="0" hangingPunct="1">
      <a:defRPr sz="5710" kern="1200">
        <a:solidFill>
          <a:schemeClr val="tx1"/>
        </a:solidFill>
        <a:latin typeface="+mn-lt"/>
        <a:ea typeface="+mn-ea"/>
        <a:cs typeface="+mn-cs"/>
      </a:defRPr>
    </a:lvl7pPr>
    <a:lvl8pPr marL="15046325" algn="l" defTabSz="4298950" rtl="0" eaLnBrk="1" latinLnBrk="0" hangingPunct="1">
      <a:defRPr sz="5710" kern="1200">
        <a:solidFill>
          <a:schemeClr val="tx1"/>
        </a:solidFill>
        <a:latin typeface="+mn-lt"/>
        <a:ea typeface="+mn-ea"/>
        <a:cs typeface="+mn-cs"/>
      </a:defRPr>
    </a:lvl8pPr>
    <a:lvl9pPr marL="17195800" algn="l" defTabSz="4298950" rtl="0" eaLnBrk="1" latinLnBrk="0" hangingPunct="1">
      <a:defRPr sz="571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2" y="7640321"/>
            <a:ext cx="1390442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36214" y="6951977"/>
            <a:ext cx="13893453"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636210" y="18585459"/>
            <a:ext cx="13884679"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5752776" y="7007147"/>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5752776" y="779235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5754149" y="18567652"/>
            <a:ext cx="138225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5754325" y="1932961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5741700" y="33432578"/>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5741925" y="34204184"/>
            <a:ext cx="1383473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623692" y="19330021"/>
            <a:ext cx="13893452"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636210" y="5053661"/>
            <a:ext cx="22536521" cy="921608"/>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636210" y="3844458"/>
            <a:ext cx="22536521" cy="892801"/>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636210" y="1599655"/>
            <a:ext cx="22536521" cy="1947554"/>
          </a:xfrm>
          <a:prstGeom prst="rect">
            <a:avLst/>
          </a:prstGeom>
        </p:spPr>
        <p:txBody>
          <a:bodyPr lIns="95646" tIns="47823" rIns="95646" bIns="47823" anchor="t" anchorCtr="0">
            <a:normAutofit/>
          </a:bodyPr>
          <a:lstStyle>
            <a:lvl1pPr marL="0" indent="0" algn="l">
              <a:buFontTx/>
              <a:buNone/>
              <a:defRPr sz="96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16" name="Text Placeholder 3"/>
          <p:cNvSpPr>
            <a:spLocks noGrp="1"/>
          </p:cNvSpPr>
          <p:nvPr>
            <p:ph type="body" sz="quarter" idx="10" hasCustomPrompt="1"/>
          </p:nvPr>
        </p:nvSpPr>
        <p:spPr>
          <a:xfrm>
            <a:off x="623692" y="7640321"/>
            <a:ext cx="1390442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17" name="Text Placeholder 5"/>
          <p:cNvSpPr>
            <a:spLocks noGrp="1"/>
          </p:cNvSpPr>
          <p:nvPr>
            <p:ph type="body" sz="quarter" idx="11" hasCustomPrompt="1"/>
          </p:nvPr>
        </p:nvSpPr>
        <p:spPr>
          <a:xfrm>
            <a:off x="636214" y="6951977"/>
            <a:ext cx="13893453"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INTRODUCTION or ABSTRACT</a:t>
            </a:r>
            <a:endParaRPr lang="en-US" dirty="0"/>
          </a:p>
        </p:txBody>
      </p:sp>
      <p:sp>
        <p:nvSpPr>
          <p:cNvPr id="18" name="Text Placeholder 5"/>
          <p:cNvSpPr>
            <a:spLocks noGrp="1"/>
          </p:cNvSpPr>
          <p:nvPr>
            <p:ph type="body" sz="quarter" idx="20" hasCustomPrompt="1"/>
          </p:nvPr>
        </p:nvSpPr>
        <p:spPr>
          <a:xfrm>
            <a:off x="636210" y="18585459"/>
            <a:ext cx="13884679"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OBJECTIVES</a:t>
            </a:r>
            <a:endParaRPr lang="en-US" dirty="0"/>
          </a:p>
        </p:txBody>
      </p:sp>
      <p:sp>
        <p:nvSpPr>
          <p:cNvPr id="19" name="Text Placeholder 5"/>
          <p:cNvSpPr>
            <a:spLocks noGrp="1"/>
          </p:cNvSpPr>
          <p:nvPr>
            <p:ph type="body" sz="quarter" idx="25" hasCustomPrompt="1"/>
          </p:nvPr>
        </p:nvSpPr>
        <p:spPr>
          <a:xfrm>
            <a:off x="15752776" y="7007147"/>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CONCLUSIONS</a:t>
            </a:r>
            <a:endParaRPr lang="en-US" dirty="0"/>
          </a:p>
        </p:txBody>
      </p:sp>
      <p:sp>
        <p:nvSpPr>
          <p:cNvPr id="21" name="Text Placeholder 3"/>
          <p:cNvSpPr>
            <a:spLocks noGrp="1"/>
          </p:cNvSpPr>
          <p:nvPr>
            <p:ph type="body" sz="quarter" idx="26" hasCustomPrompt="1"/>
          </p:nvPr>
        </p:nvSpPr>
        <p:spPr>
          <a:xfrm>
            <a:off x="15752776" y="779235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7" hasCustomPrompt="1"/>
          </p:nvPr>
        </p:nvSpPr>
        <p:spPr>
          <a:xfrm>
            <a:off x="15754149" y="18567652"/>
            <a:ext cx="138225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REFERENCES</a:t>
            </a:r>
            <a:endParaRPr lang="en-US" dirty="0"/>
          </a:p>
        </p:txBody>
      </p:sp>
      <p:sp>
        <p:nvSpPr>
          <p:cNvPr id="23" name="Text Placeholder 3"/>
          <p:cNvSpPr>
            <a:spLocks noGrp="1"/>
          </p:cNvSpPr>
          <p:nvPr>
            <p:ph type="body" sz="quarter" idx="28" hasCustomPrompt="1"/>
          </p:nvPr>
        </p:nvSpPr>
        <p:spPr>
          <a:xfrm>
            <a:off x="15754325" y="1932961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9" hasCustomPrompt="1"/>
          </p:nvPr>
        </p:nvSpPr>
        <p:spPr>
          <a:xfrm>
            <a:off x="15741700" y="33432578"/>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ACKNOWLEDGEMENTS or  CONTACT</a:t>
            </a:r>
            <a:endParaRPr lang="en-US" dirty="0"/>
          </a:p>
        </p:txBody>
      </p:sp>
      <p:sp>
        <p:nvSpPr>
          <p:cNvPr id="31" name="Text Placeholder 3"/>
          <p:cNvSpPr>
            <a:spLocks noGrp="1"/>
          </p:cNvSpPr>
          <p:nvPr>
            <p:ph type="body" sz="quarter" idx="30" hasCustomPrompt="1"/>
          </p:nvPr>
        </p:nvSpPr>
        <p:spPr>
          <a:xfrm>
            <a:off x="15741925" y="34204184"/>
            <a:ext cx="1383473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32" name="Text Placeholder 3"/>
          <p:cNvSpPr>
            <a:spLocks noGrp="1"/>
          </p:cNvSpPr>
          <p:nvPr>
            <p:ph type="body" sz="quarter" idx="96" hasCustomPrompt="1"/>
          </p:nvPr>
        </p:nvSpPr>
        <p:spPr>
          <a:xfrm>
            <a:off x="623692" y="19330021"/>
            <a:ext cx="13893452"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33" name="Text Placeholder 76"/>
          <p:cNvSpPr>
            <a:spLocks noGrp="1"/>
          </p:cNvSpPr>
          <p:nvPr>
            <p:ph type="body" sz="quarter" idx="150" hasCustomPrompt="1"/>
          </p:nvPr>
        </p:nvSpPr>
        <p:spPr>
          <a:xfrm>
            <a:off x="636210" y="5053661"/>
            <a:ext cx="22536521" cy="921608"/>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endParaRPr lang="en-US" dirty="0"/>
          </a:p>
        </p:txBody>
      </p:sp>
      <p:sp>
        <p:nvSpPr>
          <p:cNvPr id="34" name="Text Placeholder 76"/>
          <p:cNvSpPr>
            <a:spLocks noGrp="1"/>
          </p:cNvSpPr>
          <p:nvPr>
            <p:ph type="body" sz="quarter" idx="151" hasCustomPrompt="1"/>
          </p:nvPr>
        </p:nvSpPr>
        <p:spPr>
          <a:xfrm>
            <a:off x="636210" y="3844458"/>
            <a:ext cx="22536521" cy="892801"/>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endParaRPr lang="en-US" dirty="0"/>
          </a:p>
        </p:txBody>
      </p:sp>
      <p:sp>
        <p:nvSpPr>
          <p:cNvPr id="35" name="Text Placeholder 76"/>
          <p:cNvSpPr>
            <a:spLocks noGrp="1"/>
          </p:cNvSpPr>
          <p:nvPr>
            <p:ph type="body" sz="quarter" idx="153" hasCustomPrompt="1"/>
          </p:nvPr>
        </p:nvSpPr>
        <p:spPr>
          <a:xfrm>
            <a:off x="636210" y="1599655"/>
            <a:ext cx="22536521" cy="1947554"/>
          </a:xfrm>
          <a:prstGeom prst="rect">
            <a:avLst/>
          </a:prstGeom>
        </p:spPr>
        <p:txBody>
          <a:bodyPr lIns="95646" tIns="47823" rIns="95646" bIns="47823" anchor="t" anchorCtr="0">
            <a:normAutofit/>
          </a:bodyPr>
          <a:lstStyle>
            <a:lvl1pPr marL="0" indent="0" algn="l">
              <a:buFontTx/>
              <a:buNone/>
              <a:defRPr sz="96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endParaRPr lang="en-US" dirty="0"/>
          </a:p>
        </p:txBody>
      </p:sp>
      <p:cxnSp>
        <p:nvCxnSpPr>
          <p:cNvPr id="36" name="Straight Connector 35"/>
          <p:cNvCxnSpPr/>
          <p:nvPr userDrawn="1"/>
        </p:nvCxnSpPr>
        <p:spPr>
          <a:xfrm>
            <a:off x="15137607" y="6883733"/>
            <a:ext cx="0" cy="34314889"/>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2" y="7640321"/>
            <a:ext cx="1390442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36214" y="6951977"/>
            <a:ext cx="13893453"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636210" y="18585459"/>
            <a:ext cx="13884679"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5752776" y="7007147"/>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5752776" y="779235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5754149" y="18567652"/>
            <a:ext cx="138225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5754325" y="19329612"/>
            <a:ext cx="13827814"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5741700" y="33432578"/>
            <a:ext cx="13827814" cy="697033"/>
          </a:xfrm>
          <a:prstGeom prst="rect">
            <a:avLst/>
          </a:prstGeom>
          <a:solidFill>
            <a:schemeClr val="accent6"/>
          </a:solidFill>
        </p:spPr>
        <p:txBody>
          <a:bodyPr wrap="square" lIns="78446" tIns="78446" rIns="78446" bIns="78446" anchor="ctr" anchorCtr="0">
            <a:spAutoFit/>
          </a:bodyPr>
          <a:lstStyle>
            <a:lvl1pPr marL="0" indent="0" algn="l">
              <a:buNone/>
              <a:defRPr sz="3500" b="1" u="none" baseline="0">
                <a:solidFill>
                  <a:schemeClr val="bg1"/>
                </a:solidFill>
                <a:latin typeface="Helvetica" pitchFamily="2" charset="0"/>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5741925" y="34204184"/>
            <a:ext cx="13834739"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623692" y="19330021"/>
            <a:ext cx="13893452" cy="888499"/>
          </a:xfrm>
          <a:prstGeom prst="rect">
            <a:avLst/>
          </a:prstGeom>
        </p:spPr>
        <p:txBody>
          <a:bodyPr wrap="square" lIns="196113" tIns="196113" rIns="196113" bIns="196113">
            <a:spAutoFit/>
          </a:bodyPr>
          <a:lstStyle>
            <a:lvl1pPr marL="0" indent="0">
              <a:buNone/>
              <a:defRPr sz="3200">
                <a:solidFill>
                  <a:schemeClr val="tx2"/>
                </a:solidFill>
                <a:latin typeface="Helvetica" pitchFamily="2"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636210" y="5053661"/>
            <a:ext cx="22536521" cy="921608"/>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636210" y="3844458"/>
            <a:ext cx="22536521" cy="892801"/>
          </a:xfrm>
          <a:prstGeom prst="rect">
            <a:avLst/>
          </a:prstGeom>
        </p:spPr>
        <p:txBody>
          <a:bodyPr lIns="95646" tIns="47823" rIns="95646" bIns="47823" anchor="t" anchorCtr="0">
            <a:normAutofit/>
          </a:bodyPr>
          <a:lstStyle>
            <a:lvl1pPr marL="0" indent="0" algn="l">
              <a:buFontTx/>
              <a:buNone/>
              <a:defRPr sz="54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636210" y="1599655"/>
            <a:ext cx="22536521" cy="1947554"/>
          </a:xfrm>
          <a:prstGeom prst="rect">
            <a:avLst/>
          </a:prstGeom>
        </p:spPr>
        <p:txBody>
          <a:bodyPr lIns="95646" tIns="47823" rIns="95646" bIns="47823" anchor="t" anchorCtr="0">
            <a:normAutofit/>
          </a:bodyPr>
          <a:lstStyle>
            <a:lvl1pPr marL="0" indent="0" algn="l">
              <a:buFontTx/>
              <a:buNone/>
              <a:defRPr sz="9600" b="0" i="0">
                <a:solidFill>
                  <a:schemeClr val="tx2"/>
                </a:solidFill>
                <a:latin typeface="Helvetica Light" panose="020B0403020202020204" pitchFamily="34" charset="0"/>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297638" y="41996961"/>
            <a:ext cx="3243644" cy="329308"/>
          </a:xfrm>
          <a:prstGeom prst="rect">
            <a:avLst/>
          </a:prstGeom>
          <a:noFill/>
          <a:ln w="9525">
            <a:noFill/>
            <a:miter lim="800000"/>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2019</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050" b="1" dirty="0">
                <a:solidFill>
                  <a:schemeClr val="bg1">
                    <a:lumMod val="75000"/>
                  </a:schemeClr>
                </a:solidFill>
                <a:latin typeface="Arial" panose="020B0604020202020204" pitchFamily="34" charset="0"/>
              </a:rPr>
              <a:t>www.PosterPresentations.com</a:t>
            </a:r>
            <a:endParaRPr lang="en-US" sz="1050" b="1" dirty="0">
              <a:solidFill>
                <a:schemeClr val="bg1">
                  <a:lumMod val="75000"/>
                </a:schemeClr>
              </a:solidFill>
              <a:latin typeface="Arial" panose="020B0604020202020204" pitchFamily="34" charset="0"/>
            </a:endParaRPr>
          </a:p>
        </p:txBody>
      </p:sp>
      <p:graphicFrame>
        <p:nvGraphicFramePr>
          <p:cNvPr id="5" name="Table 4"/>
          <p:cNvGraphicFramePr>
            <a:graphicFrameLocks noGrp="1"/>
          </p:cNvGraphicFramePr>
          <p:nvPr userDrawn="1"/>
        </p:nvGraphicFramePr>
        <p:xfrm>
          <a:off x="-13167360" y="34253"/>
          <a:ext cx="12558753" cy="42958254"/>
        </p:xfrm>
        <a:graphic>
          <a:graphicData uri="http://schemas.openxmlformats.org/drawingml/2006/table">
            <a:tbl>
              <a:tblPr firstRow="1" bandRow="1">
                <a:tableStyleId>{5C22544A-7EE6-4342-B048-85BDC9FD1C3A}</a:tableStyleId>
              </a:tblPr>
              <a:tblGrid>
                <a:gridCol w="5385092"/>
                <a:gridCol w="7173661"/>
              </a:tblGrid>
              <a:tr h="1655765">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anose="020B0603020202020204" pitchFamily="34" charset="0"/>
                        </a:rPr>
                        <a:t>(THIS SIDEBAR WILL NOT PRINT)</a:t>
                      </a:r>
                      <a:endParaRPr lang="en-US" sz="4400" b="1" spc="600" dirty="0">
                        <a:solidFill>
                          <a:schemeClr val="bg1"/>
                        </a:solidFill>
                        <a:latin typeface="Trebuchet MS" panose="020B0603020202020204" pitchFamily="34" charset="0"/>
                      </a:endParaRPr>
                    </a:p>
                  </a:txBody>
                  <a:tcPr marL="182880" marT="137160">
                    <a:solidFill>
                      <a:srgbClr val="FFC000"/>
                    </a:solidFill>
                  </a:tcPr>
                </a:tc>
                <a:tc hMerge="1">
                  <a:tcPr/>
                </a:tc>
              </a:tr>
              <a:tr h="5089937">
                <a:tc gridSpan="2">
                  <a:txBody>
                    <a:bodyPr/>
                    <a:lstStyle/>
                    <a:p>
                      <a:pPr defTabSz="3765550"/>
                      <a:r>
                        <a:rPr lang="en-US" sz="2800" i="0" dirty="0">
                          <a:solidFill>
                            <a:srgbClr val="D9D9D9"/>
                          </a:solidFill>
                          <a:latin typeface="Arial" panose="020B0604020202020204"/>
                          <a:cs typeface="Arial" panose="020B0604020202020204"/>
                        </a:rPr>
                        <a:t>This PowerPoint template produces a </a:t>
                      </a:r>
                      <a:r>
                        <a:rPr lang="en-US" sz="2800" i="0" dirty="0">
                          <a:solidFill>
                            <a:srgbClr val="FFC000"/>
                          </a:solidFill>
                          <a:latin typeface="Arial" panose="020B0604020202020204"/>
                          <a:cs typeface="Arial" panose="020B0604020202020204"/>
                        </a:rPr>
                        <a:t>A0 </a:t>
                      </a:r>
                      <a:r>
                        <a:rPr lang="en-US" sz="28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2800" i="0" dirty="0">
                        <a:solidFill>
                          <a:srgbClr val="D9D9D9"/>
                        </a:solidFill>
                        <a:latin typeface="Arial" panose="020B0604020202020204"/>
                        <a:cs typeface="Arial" panose="020B0604020202020204"/>
                      </a:endParaRPr>
                    </a:p>
                    <a:p>
                      <a:pPr defTabSz="3765550"/>
                      <a:endParaRPr lang="en-US" sz="2800" i="0" dirty="0">
                        <a:solidFill>
                          <a:srgbClr val="D9D9D9"/>
                        </a:solidFill>
                        <a:latin typeface="Arial" panose="020B0604020202020204"/>
                        <a:cs typeface="Arial" panose="020B0604020202020204"/>
                      </a:endParaRPr>
                    </a:p>
                    <a:p>
                      <a:pPr defTabSz="3765550"/>
                      <a:r>
                        <a:rPr lang="en-US" sz="28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panose="020B0604020202020204"/>
                          <a:cs typeface="Arial" panose="020B0604020202020204"/>
                        </a:rPr>
                        <a:t>PosterPresentations.com</a:t>
                      </a:r>
                      <a:r>
                        <a:rPr lang="en-US" sz="2800" i="0" dirty="0">
                          <a:solidFill>
                            <a:srgbClr val="D9D9D9"/>
                          </a:solidFill>
                          <a:latin typeface="Arial" panose="020B0604020202020204"/>
                          <a:cs typeface="Arial" panose="020B0604020202020204"/>
                        </a:rPr>
                        <a:t> and click on the  </a:t>
                      </a:r>
                      <a:r>
                        <a:rPr lang="en-US" sz="2800" i="0" dirty="0">
                          <a:solidFill>
                            <a:srgbClr val="FFC000"/>
                          </a:solidFill>
                          <a:latin typeface="Arial" panose="020B0604020202020204"/>
                          <a:cs typeface="Arial" panose="020B0604020202020204"/>
                        </a:rPr>
                        <a:t>HELP DESK</a:t>
                      </a:r>
                      <a:r>
                        <a:rPr lang="en-US" sz="2800" i="0" baseline="0" dirty="0">
                          <a:solidFill>
                            <a:srgbClr val="D9D9D9"/>
                          </a:solidFill>
                          <a:latin typeface="Arial" panose="020B0604020202020204"/>
                          <a:cs typeface="Arial" panose="020B0604020202020204"/>
                        </a:rPr>
                        <a:t> </a:t>
                      </a:r>
                      <a:r>
                        <a:rPr lang="en-US" sz="2800" i="0" dirty="0">
                          <a:solidFill>
                            <a:srgbClr val="D9D9D9"/>
                          </a:solidFill>
                          <a:latin typeface="Arial" panose="020B0604020202020204"/>
                          <a:cs typeface="Arial" panose="020B0604020202020204"/>
                        </a:rPr>
                        <a:t>tab.</a:t>
                      </a:r>
                      <a:endParaRPr lang="en-US" sz="2800" i="0" dirty="0">
                        <a:solidFill>
                          <a:srgbClr val="D9D9D9"/>
                        </a:solidFill>
                        <a:latin typeface="Arial" panose="020B0604020202020204"/>
                        <a:cs typeface="Arial" panose="020B0604020202020204"/>
                      </a:endParaRPr>
                    </a:p>
                    <a:p>
                      <a:pPr defTabSz="3765550"/>
                      <a:endParaRPr lang="en-US" sz="2800" i="0" dirty="0">
                        <a:solidFill>
                          <a:srgbClr val="D9D9D9"/>
                        </a:solidFill>
                        <a:latin typeface="Arial" panose="020B0604020202020204"/>
                        <a:cs typeface="Arial" panose="020B0604020202020204"/>
                      </a:endParaRPr>
                    </a:p>
                    <a:p>
                      <a:pPr defTabSz="3765550"/>
                      <a:r>
                        <a:rPr lang="en-US" sz="2800" i="0" dirty="0">
                          <a:solidFill>
                            <a:srgbClr val="D9D9D9"/>
                          </a:solidFill>
                          <a:latin typeface="Arial" panose="020B0604020202020204"/>
                          <a:cs typeface="Arial" panose="020B0604020202020204"/>
                        </a:rPr>
                        <a:t>To print your poster using our same-day professional printing service, go online to </a:t>
                      </a:r>
                      <a:r>
                        <a:rPr lang="en-US" sz="2800" i="0" dirty="0" err="1">
                          <a:solidFill>
                            <a:srgbClr val="FFC000"/>
                          </a:solidFill>
                          <a:latin typeface="Arial" panose="020B0604020202020204"/>
                          <a:cs typeface="Arial" panose="020B0604020202020204"/>
                        </a:rPr>
                        <a:t>PosterPresentations.com</a:t>
                      </a:r>
                      <a:r>
                        <a:rPr lang="en-US" sz="2800" i="0" dirty="0">
                          <a:solidFill>
                            <a:srgbClr val="D9D9D9"/>
                          </a:solidFill>
                          <a:latin typeface="Arial" panose="020B0604020202020204"/>
                          <a:cs typeface="Arial" panose="020B0604020202020204"/>
                        </a:rPr>
                        <a:t> and click on "</a:t>
                      </a:r>
                      <a:r>
                        <a:rPr lang="en-US" sz="2800" i="0" dirty="0">
                          <a:solidFill>
                            <a:srgbClr val="FFC000"/>
                          </a:solidFill>
                          <a:latin typeface="Arial" panose="020B0604020202020204"/>
                          <a:cs typeface="Arial" panose="020B0604020202020204"/>
                        </a:rPr>
                        <a:t>Order your poster</a:t>
                      </a:r>
                      <a:r>
                        <a:rPr lang="en-US" sz="2800" i="0" dirty="0">
                          <a:solidFill>
                            <a:srgbClr val="D9D9D9"/>
                          </a:solidFill>
                          <a:latin typeface="Arial" panose="020B0604020202020204"/>
                          <a:cs typeface="Arial" panose="020B0604020202020204"/>
                        </a:rPr>
                        <a:t>".</a:t>
                      </a:r>
                      <a:endParaRPr lang="en-US" sz="2800" b="1"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6071131">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endParaRPr lang="en-US" sz="2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latin typeface="Arial" panose="020B0604020202020204" pitchFamily="34" charset="0"/>
                          <a:cs typeface="Arial" panose="020B0604020202020204" pitchFamily="34" charset="0"/>
                        </a:rPr>
                        <a:t>presentation poster </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A0</a:t>
                      </a:r>
                      <a:endParaRPr lang="en-US" sz="4400" b="1" dirty="0">
                        <a:solidFill>
                          <a:srgbClr val="FFC000"/>
                        </a:solidFill>
                        <a:latin typeface="Arial" panose="020B0604020202020204" pitchFamily="34" charset="0"/>
                        <a:cs typeface="Arial" panose="020B0604020202020204" pitchFamily="34" charset="0"/>
                      </a:endParaRPr>
                    </a:p>
                    <a:p>
                      <a:pPr marL="0" marR="0" indent="0" algn="ctr" defTabSz="5381625" rtl="0" eaLnBrk="1" fontAlgn="auto" latinLnBrk="0" hangingPunct="1">
                        <a:lnSpc>
                          <a:spcPct val="100000"/>
                        </a:lnSpc>
                        <a:spcBef>
                          <a:spcPts val="0"/>
                        </a:spcBef>
                        <a:spcAft>
                          <a:spcPts val="0"/>
                        </a:spcAft>
                        <a:buClrTx/>
                        <a:buSzTx/>
                        <a:buFontTx/>
                        <a:buNone/>
                        <a:defRPr/>
                      </a:pPr>
                      <a:r>
                        <a:rPr lang="en-US" sz="2800" dirty="0">
                          <a:solidFill>
                            <a:srgbClr val="FFC000"/>
                          </a:solidFill>
                          <a:latin typeface="Arial" panose="020B0604020202020204" pitchFamily="34" charset="0"/>
                          <a:cs typeface="Arial" panose="020B0604020202020204" pitchFamily="34" charset="0"/>
                        </a:rPr>
                        <a:t>(841mm x 1189mm)</a:t>
                      </a:r>
                      <a:endParaRPr lang="en-US" sz="2800" dirty="0">
                        <a:solidFill>
                          <a:srgbClr val="FFC000"/>
                        </a:solidFill>
                        <a:latin typeface="Arial" panose="020B0604020202020204" pitchFamily="34" charset="0"/>
                        <a:cs typeface="Arial" panose="020B0604020202020204" pitchFamily="34" charset="0"/>
                      </a:endParaRPr>
                    </a:p>
                    <a:p>
                      <a:pPr marL="0" marR="0" indent="0" algn="ctr" defTabSz="5381625" rtl="0" eaLnBrk="1" fontAlgn="auto" latinLnBrk="0" hangingPunct="1">
                        <a:lnSpc>
                          <a:spcPct val="100000"/>
                        </a:lnSpc>
                        <a:spcBef>
                          <a:spcPts val="0"/>
                        </a:spcBef>
                        <a:spcAft>
                          <a:spcPts val="0"/>
                        </a:spcAft>
                        <a:buClrTx/>
                        <a:buSzTx/>
                        <a:buFontTx/>
                        <a:buNone/>
                        <a:defRPr/>
                      </a:pPr>
                      <a:r>
                        <a:rPr lang="en-US" sz="2800" dirty="0">
                          <a:solidFill>
                            <a:srgbClr val="FFC000"/>
                          </a:solidFill>
                          <a:latin typeface="Arial" panose="020B0604020202020204" pitchFamily="34" charset="0"/>
                          <a:cs typeface="Arial" panose="020B0604020202020204" pitchFamily="34" charset="0"/>
                        </a:rPr>
                        <a:t>(33.11 x 46.81 inches)</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endParaRPr lang="en-US" sz="2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tr>
              <a:tr h="4613954">
                <a:tc>
                  <a:txBody>
                    <a:bodyPr/>
                    <a:lstStyle/>
                    <a:p>
                      <a:endParaRPr lang="en-US" sz="2800" dirty="0">
                        <a:solidFill>
                          <a:srgbClr val="1F3A4E"/>
                        </a:solidFill>
                      </a:endParaRPr>
                    </a:p>
                  </a:txBody>
                  <a:tcPr>
                    <a:blipFill rotWithShape="1">
                      <a:blip r:embed="rId2"/>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28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2820929">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2800" b="0" baseline="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chemeClr val="tx1">
                        <a:lumMod val="95000"/>
                        <a:lumOff val="5000"/>
                      </a:schemeClr>
                    </a:solidFill>
                  </a:tcPr>
                </a:tc>
              </a:tr>
              <a:tr h="5580535">
                <a:tc>
                  <a:txBody>
                    <a:bodyPr/>
                    <a:lstStyle/>
                    <a:p>
                      <a:endParaRPr lang="en-US" sz="2800" dirty="0">
                        <a:solidFill>
                          <a:srgbClr val="1F3A4E"/>
                        </a:solidFill>
                      </a:endParaRPr>
                    </a:p>
                  </a:txBody>
                  <a:tcPr>
                    <a:blipFill rotWithShape="1">
                      <a:blip r:embed="rId3"/>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28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4538017">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endParaRPr lang="en-US" sz="3200" b="1" dirty="0">
                        <a:solidFill>
                          <a:srgbClr val="FFC000"/>
                        </a:solidFill>
                        <a:latin typeface="Arial" panose="020B0604020202020204" pitchFamily="34" charset="0"/>
                        <a:cs typeface="Arial" panose="020B0604020202020204" pitchFamily="34" charset="0"/>
                      </a:endParaRP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28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rgbClr val="010101"/>
                    </a:solidFill>
                  </a:tcPr>
                </a:tc>
              </a:tr>
              <a:tr h="3004905">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pitchFamily="34" charset="0"/>
                          <a:cs typeface="Arial" panose="020B0604020202020204" pitchFamily="34" charset="0"/>
                        </a:rPr>
                        <a:t>Photos</a:t>
                      </a:r>
                      <a:endParaRPr lang="en-US" sz="3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182880" marT="137160">
                    <a:solidFill>
                      <a:srgbClr val="010101"/>
                    </a:solidFill>
                  </a:tcPr>
                </a:tc>
                <a:tc hMerge="1">
                  <a:tcPr/>
                </a:tc>
              </a:tr>
              <a:tr h="2642862">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4"/>
                      <a:stretch>
                        <a:fillRect/>
                      </a:stretch>
                    </a:blipFill>
                  </a:tcPr>
                </a:tc>
                <a:tc hMerge="1">
                  <a:tcPr/>
                </a:tc>
              </a:tr>
              <a:tr h="3266912">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a:cs typeface="Arial" panose="020B0604020202020204"/>
                        </a:rPr>
                        <a:t>Quality check your graphics</a:t>
                      </a:r>
                      <a:endParaRPr lang="en-US" sz="3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28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2800" noProof="0"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367330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800" noProof="0" dirty="0">
                        <a:solidFill>
                          <a:schemeClr val="bg1"/>
                        </a:solidFill>
                        <a:latin typeface="Arial" panose="020B0604020202020204"/>
                        <a:cs typeface="Arial" panose="020B0604020202020204"/>
                      </a:endParaRPr>
                    </a:p>
                  </a:txBody>
                  <a:tcPr marL="182880" marT="137160">
                    <a:blipFill rotWithShape="1">
                      <a:blip r:embed="rId5"/>
                      <a:stretch>
                        <a:fillRect/>
                      </a:stretch>
                    </a:blipFill>
                  </a:tcPr>
                </a:tc>
                <a:tc hMerge="1">
                  <a:tcPr/>
                </a:tc>
              </a:tr>
            </a:tbl>
          </a:graphicData>
        </a:graphic>
      </p:graphicFrame>
      <p:graphicFrame>
        <p:nvGraphicFramePr>
          <p:cNvPr id="6" name="Table 5"/>
          <p:cNvGraphicFramePr>
            <a:graphicFrameLocks noGrp="1"/>
          </p:cNvGraphicFramePr>
          <p:nvPr userDrawn="1"/>
        </p:nvGraphicFramePr>
        <p:xfrm>
          <a:off x="30776244" y="0"/>
          <a:ext cx="12607943" cy="42781749"/>
        </p:xfrm>
        <a:graphic>
          <a:graphicData uri="http://schemas.openxmlformats.org/drawingml/2006/table">
            <a:tbl>
              <a:tblPr firstRow="1" bandRow="1">
                <a:tableStyleId>{5C22544A-7EE6-4342-B048-85BDC9FD1C3A}</a:tableStyleId>
              </a:tblPr>
              <a:tblGrid>
                <a:gridCol w="4947323"/>
                <a:gridCol w="1486295"/>
                <a:gridCol w="6174325"/>
              </a:tblGrid>
              <a:tr h="1660717">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anose="020B0603020202020204" pitchFamily="34" charset="0"/>
                        </a:rPr>
                        <a:t>(THIS SIDEBAR WILL NOT PRINT)</a:t>
                      </a:r>
                      <a:endParaRPr lang="en-US" sz="4400" b="1" spc="600" dirty="0">
                        <a:solidFill>
                          <a:schemeClr val="bg1"/>
                        </a:solidFill>
                        <a:latin typeface="Trebuchet MS" panose="020B0603020202020204" pitchFamily="34" charset="0"/>
                      </a:endParaRPr>
                    </a:p>
                  </a:txBody>
                  <a:tcPr marL="182880" marT="137160">
                    <a:solidFill>
                      <a:srgbClr val="FFC000"/>
                    </a:solidFill>
                  </a:tcPr>
                </a:tc>
                <a:tc hMerge="1">
                  <a:tcPr/>
                </a:tc>
                <a:tc hMerge="1">
                  <a:tcPr/>
                </a:tc>
              </a:tr>
              <a:tr h="797938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endParaRPr lang="en-US" sz="32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6"/>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2800" b="0" baseline="0" dirty="0">
                        <a:solidFill>
                          <a:srgbClr val="D9D9D9"/>
                        </a:solidFill>
                        <a:latin typeface="Arial" panose="020B0604020202020204" pitchFamily="34" charset="0"/>
                        <a:cs typeface="Arial" panose="020B0604020202020204" pitchFamily="34" charset="0"/>
                      </a:endParaRPr>
                    </a:p>
                  </a:txBody>
                  <a:tcPr marL="182880" marT="137160">
                    <a:solidFill>
                      <a:schemeClr val="tx1"/>
                    </a:solidFill>
                  </a:tcPr>
                </a:tc>
                <a:tc hMerge="1">
                  <a:tcPr/>
                </a:tc>
                <a:tc hMerge="1">
                  <a:tcPr/>
                </a:tc>
              </a:tr>
              <a:tr h="5933721">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28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cPr/>
                </a:tc>
                <a:tc hMerge="1">
                  <a:tcPr marL="182880" marT="137160">
                    <a:solidFill>
                      <a:srgbClr val="010101"/>
                    </a:solidFill>
                  </a:tcPr>
                </a:tc>
              </a:tr>
              <a:tr h="2338318">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32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cPr marL="182880" marT="137160">
                    <a:solidFill>
                      <a:srgbClr val="010101"/>
                    </a:solidFill>
                  </a:tcPr>
                </a:tc>
              </a:tr>
              <a:tr h="7587261">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gridSpan="2">
                  <a:tcPr marL="182880" marT="137160">
                    <a:solidFill>
                      <a:srgbClr val="010101"/>
                    </a:solidFill>
                  </a:tcPr>
                </a:tc>
                <a:tc vMerge="1" hMerge="1">
                  <a:tcPr/>
                </a:tc>
              </a:tr>
              <a:tr h="6445253">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cPr marL="182880" marT="137160" anchor="ctr">
                    <a:solidFill>
                      <a:schemeClr val="tx1">
                        <a:lumMod val="95000"/>
                        <a:lumOff val="5000"/>
                      </a:schemeClr>
                    </a:solidFill>
                  </a:tcPr>
                </a:tc>
              </a:tr>
              <a:tr h="739553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a:cs typeface="Arial" panose="020B0604020202020204"/>
                        </a:rPr>
                        <a:t>How to print your poster</a:t>
                      </a:r>
                      <a:endParaRPr lang="en-US" sz="32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800" noProof="0" dirty="0">
                          <a:solidFill>
                            <a:srgbClr val="D9D9D9"/>
                          </a:solidFill>
                          <a:latin typeface="Arial" panose="020B0604020202020204"/>
                          <a:cs typeface="Arial" panose="020B0604020202020204"/>
                        </a:rPr>
                        <a:t>When you are ready to have your poster printed go online to </a:t>
                      </a:r>
                      <a:r>
                        <a:rPr lang="en-US" sz="2800" noProof="0" dirty="0" err="1">
                          <a:solidFill>
                            <a:srgbClr val="FFC000"/>
                          </a:solidFill>
                          <a:latin typeface="Arial" panose="020B0604020202020204"/>
                          <a:cs typeface="Arial" panose="020B0604020202020204"/>
                        </a:rPr>
                        <a:t>PosterPresentations.com</a:t>
                      </a:r>
                      <a:r>
                        <a:rPr lang="en-US" sz="2800" noProof="0" dirty="0">
                          <a:solidFill>
                            <a:srgbClr val="D9D9D9"/>
                          </a:solidFill>
                          <a:latin typeface="Arial" panose="020B0604020202020204"/>
                          <a:cs typeface="Arial" panose="020B0604020202020204"/>
                        </a:rPr>
                        <a:t> and click on the "</a:t>
                      </a:r>
                      <a:r>
                        <a:rPr lang="en-US" sz="2800" noProof="0" dirty="0">
                          <a:solidFill>
                            <a:srgbClr val="FFC000"/>
                          </a:solidFill>
                          <a:latin typeface="Arial" panose="020B0604020202020204"/>
                          <a:cs typeface="Arial" panose="020B0604020202020204"/>
                        </a:rPr>
                        <a:t>Order Your Poster</a:t>
                      </a:r>
                      <a:r>
                        <a:rPr lang="en-US" sz="28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endParaRPr lang="en-US" sz="28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8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28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2800" noProof="0" dirty="0">
                          <a:solidFill>
                            <a:srgbClr val="D9D9D9"/>
                          </a:solidFill>
                          <a:latin typeface="Arial" panose="020B0604020202020204"/>
                          <a:cs typeface="Arial" panose="020B0604020202020204"/>
                        </a:rPr>
                      </a:br>
                      <a:r>
                        <a:rPr lang="en-US" sz="2800" noProof="0" dirty="0">
                          <a:solidFill>
                            <a:srgbClr val="D9D9D9"/>
                          </a:solidFill>
                          <a:latin typeface="Arial" panose="020B0604020202020204"/>
                          <a:cs typeface="Arial" panose="020B0604020202020204"/>
                        </a:rPr>
                        <a:t>Go to </a:t>
                      </a:r>
                      <a:r>
                        <a:rPr lang="en-US" sz="2800" noProof="0" dirty="0" err="1">
                          <a:solidFill>
                            <a:srgbClr val="FFC000"/>
                          </a:solidFill>
                          <a:latin typeface="Arial" panose="020B0604020202020204"/>
                          <a:cs typeface="Arial" panose="020B0604020202020204"/>
                        </a:rPr>
                        <a:t>PosterPresentations.com</a:t>
                      </a:r>
                      <a:r>
                        <a:rPr lang="en-US" sz="2800" noProof="0" dirty="0">
                          <a:solidFill>
                            <a:srgbClr val="D9D9D9"/>
                          </a:solidFill>
                          <a:latin typeface="Arial" panose="020B0604020202020204"/>
                          <a:cs typeface="Arial" panose="020B0604020202020204"/>
                        </a:rPr>
                        <a:t> for more information.</a:t>
                      </a:r>
                      <a:endParaRPr lang="en-US" sz="2800" noProof="0" dirty="0">
                        <a:solidFill>
                          <a:srgbClr val="D9D9D9"/>
                        </a:solidFill>
                        <a:latin typeface="Arial" panose="020B0604020202020204"/>
                        <a:cs typeface="Arial" panose="020B0604020202020204"/>
                      </a:endParaRPr>
                    </a:p>
                  </a:txBody>
                  <a:tcPr marL="182880" marT="137160">
                    <a:solidFill>
                      <a:srgbClr val="010101"/>
                    </a:solidFill>
                  </a:tcPr>
                </a:tc>
                <a:tc hMerge="1">
                  <a:tcPr/>
                </a:tc>
                <a:tc hMerge="1">
                  <a:tcPr/>
                </a:tc>
              </a:tr>
              <a:tr h="1458719">
                <a:tc gridSpan="3">
                  <a:txBody>
                    <a:bodyPr/>
                    <a:lstStyle/>
                    <a:p>
                      <a:endParaRPr lang="en-US" sz="2800" dirty="0">
                        <a:solidFill>
                          <a:srgbClr val="1F3A4E"/>
                        </a:solidFill>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hMerge="1">
                  <a:tcPr/>
                </a:tc>
                <a:tc hMerge="1">
                  <a:tcPr/>
                </a:tc>
              </a:tr>
              <a:tr h="1982842">
                <a:tc gridSpan="2">
                  <a:txBody>
                    <a:bodyPr/>
                    <a:lstStyle/>
                    <a:p>
                      <a:pPr>
                        <a:lnSpc>
                          <a:spcPts val="2600"/>
                        </a:lnSpc>
                      </a:pPr>
                      <a:r>
                        <a:rPr lang="en-US" sz="2400" dirty="0">
                          <a:solidFill>
                            <a:schemeClr val="bg1">
                              <a:lumMod val="85000"/>
                            </a:schemeClr>
                          </a:solidFill>
                          <a:latin typeface="Arial" panose="020B0604020202020204"/>
                          <a:cs typeface="Arial" panose="020B0604020202020204"/>
                        </a:rPr>
                        <a:t>© 2019</a:t>
                      </a:r>
                      <a:r>
                        <a:rPr lang="en-US" sz="2400" baseline="0" dirty="0">
                          <a:solidFill>
                            <a:schemeClr val="bg1">
                              <a:lumMod val="85000"/>
                            </a:schemeClr>
                          </a:solidFill>
                          <a:latin typeface="Arial" panose="020B0604020202020204"/>
                          <a:cs typeface="Arial" panose="020B0604020202020204"/>
                        </a:rPr>
                        <a:t> </a:t>
                      </a:r>
                      <a:r>
                        <a:rPr lang="en-US" sz="2400" dirty="0" err="1">
                          <a:solidFill>
                            <a:schemeClr val="bg1">
                              <a:lumMod val="85000"/>
                            </a:schemeClr>
                          </a:solidFill>
                          <a:latin typeface="Arial" panose="020B0604020202020204"/>
                          <a:cs typeface="Arial" panose="020B0604020202020204"/>
                        </a:rPr>
                        <a:t>PosterPresentations.com</a:t>
                      </a:r>
                      <a:br>
                        <a:rPr lang="en-US" sz="2400" dirty="0">
                          <a:solidFill>
                            <a:schemeClr val="bg1">
                              <a:lumMod val="85000"/>
                            </a:schemeClr>
                          </a:solidFill>
                          <a:latin typeface="Arial" panose="020B0604020202020204"/>
                          <a:cs typeface="Arial" panose="020B0604020202020204"/>
                        </a:rPr>
                      </a:br>
                      <a:r>
                        <a:rPr lang="en-US" sz="2400" dirty="0">
                          <a:solidFill>
                            <a:schemeClr val="bg1">
                              <a:lumMod val="85000"/>
                            </a:schemeClr>
                          </a:solidFill>
                          <a:latin typeface="Arial" panose="020B0604020202020204"/>
                          <a:cs typeface="Arial" panose="020B0604020202020204"/>
                        </a:rPr>
                        <a:t>2117 Fourth Street ,</a:t>
                      </a:r>
                      <a:r>
                        <a:rPr lang="en-US" sz="2400" baseline="0" dirty="0">
                          <a:solidFill>
                            <a:schemeClr val="bg1">
                              <a:lumMod val="85000"/>
                            </a:schemeClr>
                          </a:solidFill>
                          <a:latin typeface="Arial" panose="020B0604020202020204"/>
                          <a:cs typeface="Arial" panose="020B0604020202020204"/>
                        </a:rPr>
                        <a:t> STE C        </a:t>
                      </a:r>
                      <a:endParaRPr lang="en-US" sz="2400" baseline="0" dirty="0">
                        <a:solidFill>
                          <a:schemeClr val="bg1">
                            <a:lumMod val="85000"/>
                          </a:schemeClr>
                        </a:solidFill>
                        <a:latin typeface="Arial" panose="020B0604020202020204"/>
                        <a:cs typeface="Arial" panose="020B0604020202020204"/>
                      </a:endParaRPr>
                    </a:p>
                    <a:p>
                      <a:pPr>
                        <a:lnSpc>
                          <a:spcPts val="2600"/>
                        </a:lnSpc>
                      </a:pPr>
                      <a:r>
                        <a:rPr lang="en-US" sz="2400" baseline="0" dirty="0">
                          <a:solidFill>
                            <a:schemeClr val="bg1">
                              <a:lumMod val="85000"/>
                            </a:schemeClr>
                          </a:solidFill>
                          <a:latin typeface="Arial" panose="020B0604020202020204"/>
                          <a:cs typeface="Arial" panose="020B0604020202020204"/>
                        </a:rPr>
                        <a:t>Berkeley CA 94710 USA</a:t>
                      </a:r>
                      <a:endParaRPr lang="en-US" sz="2400" dirty="0">
                        <a:solidFill>
                          <a:schemeClr val="bg1">
                            <a:lumMod val="85000"/>
                          </a:schemeClr>
                        </a:solidFill>
                        <a:latin typeface="Arial" panose="020B0604020202020204"/>
                        <a:cs typeface="Arial" panose="020B0604020202020204"/>
                      </a:endParaRPr>
                    </a:p>
                  </a:txBody>
                  <a:tcPr marL="182880" marT="137160">
                    <a:solidFill>
                      <a:srgbClr val="010101"/>
                    </a:solidFill>
                  </a:tcPr>
                </a:tc>
                <a:tc hMerge="1">
                  <a:tcPr marL="182880" marT="137160">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2800" b="1" dirty="0">
                          <a:solidFill>
                            <a:srgbClr val="D0D0D0"/>
                          </a:solidFill>
                          <a:latin typeface="Arial" panose="020B0604020202020204"/>
                          <a:cs typeface="Arial" panose="020B0604020202020204"/>
                        </a:rPr>
                        <a:t>For complete tutorials</a:t>
                      </a:r>
                      <a:r>
                        <a:rPr lang="en-US" sz="2800" b="1" baseline="0" dirty="0">
                          <a:solidFill>
                            <a:srgbClr val="D0D0D0"/>
                          </a:solidFill>
                          <a:latin typeface="Arial" panose="020B0604020202020204"/>
                          <a:cs typeface="Arial" panose="020B0604020202020204"/>
                        </a:rPr>
                        <a:t> visit:</a:t>
                      </a:r>
                      <a:endParaRPr lang="en-US" sz="28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2000" b="1" dirty="0">
                          <a:solidFill>
                            <a:srgbClr val="FFC000"/>
                          </a:solidFill>
                          <a:latin typeface="Arial" panose="020B0604020202020204"/>
                          <a:cs typeface="Arial" panose="020B0604020202020204"/>
                        </a:rPr>
                        <a:t>https://</a:t>
                      </a:r>
                      <a:r>
                        <a:rPr lang="en-US" sz="2000" b="1" dirty="0" err="1">
                          <a:solidFill>
                            <a:srgbClr val="FFC000"/>
                          </a:solidFill>
                          <a:latin typeface="Arial" panose="020B0604020202020204"/>
                          <a:cs typeface="Arial" panose="020B0604020202020204"/>
                        </a:rPr>
                        <a:t>www.posterpresentations.com</a:t>
                      </a:r>
                      <a:r>
                        <a:rPr lang="en-US" sz="2000" b="1" dirty="0">
                          <a:solidFill>
                            <a:srgbClr val="FFC000"/>
                          </a:solidFill>
                          <a:latin typeface="Arial" panose="020B0604020202020204"/>
                          <a:cs typeface="Arial" panose="020B0604020202020204"/>
                        </a:rPr>
                        <a:t>/</a:t>
                      </a:r>
                      <a:r>
                        <a:rPr lang="en-US" sz="2000" b="1" dirty="0" err="1">
                          <a:solidFill>
                            <a:srgbClr val="FFC000"/>
                          </a:solidFill>
                          <a:latin typeface="Arial" panose="020B0604020202020204"/>
                          <a:cs typeface="Arial" panose="020B0604020202020204"/>
                        </a:rPr>
                        <a:t>helpdesk.html</a:t>
                      </a:r>
                      <a:endParaRPr lang="en-US" sz="16600" dirty="0"/>
                    </a:p>
                  </a:txBody>
                  <a:tcPr marL="182880" marT="137160">
                    <a:solidFill>
                      <a:srgbClr val="010101"/>
                    </a:solidFill>
                  </a:tcPr>
                </a:tc>
              </a:tr>
            </a:tbl>
          </a:graphicData>
        </a:graphic>
      </p:graphicFrame>
      <p:cxnSp>
        <p:nvCxnSpPr>
          <p:cNvPr id="7" name="Straight Connector 6"/>
          <p:cNvCxnSpPr/>
          <p:nvPr userDrawn="1"/>
        </p:nvCxnSpPr>
        <p:spPr>
          <a:xfrm>
            <a:off x="15137607" y="6883733"/>
            <a:ext cx="0" cy="34314889"/>
          </a:xfrm>
          <a:prstGeom prst="line">
            <a:avLst/>
          </a:prstGeom>
          <a:ln>
            <a:prstDash val="sysDot"/>
          </a:ln>
        </p:spPr>
        <p:style>
          <a:lnRef idx="1">
            <a:schemeClr val="accent3"/>
          </a:lnRef>
          <a:fillRef idx="0">
            <a:schemeClr val="accent3"/>
          </a:fillRef>
          <a:effectRef idx="0">
            <a:schemeClr val="accent3"/>
          </a:effectRef>
          <a:fontRef idx="minor">
            <a:schemeClr val="tx1"/>
          </a:fontRef>
        </p:style>
      </p:cxnSp>
      <p:cxnSp>
        <p:nvCxnSpPr>
          <p:cNvPr id="8" name="Straight Connector 7"/>
          <p:cNvCxnSpPr/>
          <p:nvPr userDrawn="1"/>
        </p:nvCxnSpPr>
        <p:spPr>
          <a:xfrm>
            <a:off x="0" y="41670514"/>
            <a:ext cx="30275213" cy="0"/>
          </a:xfrm>
          <a:prstGeom prst="line">
            <a:avLst/>
          </a:prstGeom>
          <a:ln w="12700">
            <a:solidFill>
              <a:srgbClr val="CDD2D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765550" rtl="0" eaLnBrk="1" latinLnBrk="0" hangingPunct="1">
        <a:spcBef>
          <a:spcPct val="0"/>
        </a:spcBef>
        <a:buNone/>
        <a:defRPr sz="7500" kern="1200">
          <a:solidFill>
            <a:schemeClr val="bg1"/>
          </a:solidFill>
          <a:latin typeface="Trebuchet MS" panose="020B0603020202020204" pitchFamily="34" charset="0"/>
          <a:ea typeface="+mj-ea"/>
          <a:cs typeface="+mj-cs"/>
        </a:defRPr>
      </a:lvl1pPr>
    </p:titleStyle>
    <p:bodyStyle>
      <a:lvl1pPr marL="1412240" indent="-1412240" algn="l" defTabSz="3765550"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1pPr>
      <a:lvl2pPr marL="3059430" indent="-1176655" algn="l" defTabSz="376555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2pPr>
      <a:lvl3pPr marL="4706620" indent="-941070" algn="l" defTabSz="3765550" rtl="0" eaLnBrk="1" latinLnBrk="0" hangingPunct="1">
        <a:spcBef>
          <a:spcPct val="20000"/>
        </a:spcBef>
        <a:buFont typeface="Arial" panose="020B0604020202020204" pitchFamily="34" charset="0"/>
        <a:buChar char="•"/>
        <a:defRPr sz="9900" kern="1200">
          <a:solidFill>
            <a:schemeClr val="tx1"/>
          </a:solidFill>
          <a:latin typeface="+mn-lt"/>
          <a:ea typeface="+mn-ea"/>
          <a:cs typeface="+mn-cs"/>
        </a:defRPr>
      </a:lvl3pPr>
      <a:lvl4pPr marL="658939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4pPr>
      <a:lvl5pPr marL="847217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p:bodyStyle>
    <p:otherStyle>
      <a:defPPr>
        <a:defRPr lang="en-US"/>
      </a:defPPr>
      <a:lvl1pPr marL="0" algn="l" defTabSz="3765550" rtl="0" eaLnBrk="1" latinLnBrk="0" hangingPunct="1">
        <a:defRPr sz="7400" kern="1200">
          <a:solidFill>
            <a:schemeClr val="tx1"/>
          </a:solidFill>
          <a:latin typeface="+mn-lt"/>
          <a:ea typeface="+mn-ea"/>
          <a:cs typeface="+mn-cs"/>
        </a:defRPr>
      </a:lvl1pPr>
      <a:lvl2pPr marL="1882775" algn="l" defTabSz="3765550" rtl="0" eaLnBrk="1" latinLnBrk="0" hangingPunct="1">
        <a:defRPr sz="7400" kern="1200">
          <a:solidFill>
            <a:schemeClr val="tx1"/>
          </a:solidFill>
          <a:latin typeface="+mn-lt"/>
          <a:ea typeface="+mn-ea"/>
          <a:cs typeface="+mn-cs"/>
        </a:defRPr>
      </a:lvl2pPr>
      <a:lvl3pPr marL="3765550" algn="l" defTabSz="3765550" rtl="0" eaLnBrk="1" latinLnBrk="0" hangingPunct="1">
        <a:defRPr sz="7400" kern="1200">
          <a:solidFill>
            <a:schemeClr val="tx1"/>
          </a:solidFill>
          <a:latin typeface="+mn-lt"/>
          <a:ea typeface="+mn-ea"/>
          <a:cs typeface="+mn-cs"/>
        </a:defRPr>
      </a:lvl3pPr>
      <a:lvl4pPr marL="5648325" algn="l" defTabSz="3765550" rtl="0" eaLnBrk="1" latinLnBrk="0" hangingPunct="1">
        <a:defRPr sz="7400" kern="1200">
          <a:solidFill>
            <a:schemeClr val="tx1"/>
          </a:solidFill>
          <a:latin typeface="+mn-lt"/>
          <a:ea typeface="+mn-ea"/>
          <a:cs typeface="+mn-cs"/>
        </a:defRPr>
      </a:lvl4pPr>
      <a:lvl5pPr marL="7530465" algn="l" defTabSz="3765550" rtl="0" eaLnBrk="1" latinLnBrk="0" hangingPunct="1">
        <a:defRPr sz="7400" kern="1200">
          <a:solidFill>
            <a:schemeClr val="tx1"/>
          </a:solidFill>
          <a:latin typeface="+mn-lt"/>
          <a:ea typeface="+mn-ea"/>
          <a:cs typeface="+mn-cs"/>
        </a:defRPr>
      </a:lvl5pPr>
      <a:lvl6pPr marL="9413240" algn="l" defTabSz="3765550" rtl="0" eaLnBrk="1" latinLnBrk="0" hangingPunct="1">
        <a:defRPr sz="7400" kern="1200">
          <a:solidFill>
            <a:schemeClr val="tx1"/>
          </a:solidFill>
          <a:latin typeface="+mn-lt"/>
          <a:ea typeface="+mn-ea"/>
          <a:cs typeface="+mn-cs"/>
        </a:defRPr>
      </a:lvl6pPr>
      <a:lvl7pPr marL="11296015" algn="l" defTabSz="3765550" rtl="0" eaLnBrk="1" latinLnBrk="0" hangingPunct="1">
        <a:defRPr sz="7400" kern="1200">
          <a:solidFill>
            <a:schemeClr val="tx1"/>
          </a:solidFill>
          <a:latin typeface="+mn-lt"/>
          <a:ea typeface="+mn-ea"/>
          <a:cs typeface="+mn-cs"/>
        </a:defRPr>
      </a:lvl7pPr>
      <a:lvl8pPr marL="13178790" algn="l" defTabSz="3765550" rtl="0" eaLnBrk="1" latinLnBrk="0" hangingPunct="1">
        <a:defRPr sz="7400" kern="1200">
          <a:solidFill>
            <a:schemeClr val="tx1"/>
          </a:solidFill>
          <a:latin typeface="+mn-lt"/>
          <a:ea typeface="+mn-ea"/>
          <a:cs typeface="+mn-cs"/>
        </a:defRPr>
      </a:lvl8pPr>
      <a:lvl9pPr marL="15061565" algn="l" defTabSz="3765550"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297638" y="41996961"/>
            <a:ext cx="3243644" cy="329308"/>
          </a:xfrm>
          <a:prstGeom prst="rect">
            <a:avLst/>
          </a:prstGeom>
          <a:noFill/>
          <a:ln w="9525">
            <a:noFill/>
            <a:miter lim="800000"/>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2015</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050" b="1" dirty="0">
                <a:solidFill>
                  <a:schemeClr val="bg1">
                    <a:lumMod val="75000"/>
                  </a:schemeClr>
                </a:solidFill>
                <a:latin typeface="Arial" panose="020B0604020202020204" pitchFamily="34" charset="0"/>
              </a:rPr>
              <a:t>www.PosterPresentations.com</a:t>
            </a:r>
            <a:endParaRPr lang="en-US" sz="1050" b="1" dirty="0">
              <a:solidFill>
                <a:schemeClr val="bg1">
                  <a:lumMod val="75000"/>
                </a:schemeClr>
              </a:solidFill>
              <a:latin typeface="Arial" panose="020B0604020202020204" pitchFamily="34" charset="0"/>
            </a:endParaRPr>
          </a:p>
        </p:txBody>
      </p:sp>
      <p:cxnSp>
        <p:nvCxnSpPr>
          <p:cNvPr id="3" name="Straight Connector 2"/>
          <p:cNvCxnSpPr/>
          <p:nvPr userDrawn="1"/>
        </p:nvCxnSpPr>
        <p:spPr>
          <a:xfrm>
            <a:off x="15137607" y="6883733"/>
            <a:ext cx="0" cy="34314889"/>
          </a:xfrm>
          <a:prstGeom prst="line">
            <a:avLst/>
          </a:prstGeom>
          <a:ln>
            <a:prstDash val="sysDot"/>
          </a:ln>
        </p:spPr>
        <p:style>
          <a:lnRef idx="1">
            <a:schemeClr val="accent3"/>
          </a:lnRef>
          <a:fillRef idx="0">
            <a:schemeClr val="accent3"/>
          </a:fillRef>
          <a:effectRef idx="0">
            <a:schemeClr val="accent3"/>
          </a:effectRef>
          <a:fontRef idx="minor">
            <a:schemeClr val="tx1"/>
          </a:fontRef>
        </p:style>
      </p:cxnSp>
      <p:cxnSp>
        <p:nvCxnSpPr>
          <p:cNvPr id="4" name="Straight Connector 3"/>
          <p:cNvCxnSpPr/>
          <p:nvPr userDrawn="1"/>
        </p:nvCxnSpPr>
        <p:spPr>
          <a:xfrm>
            <a:off x="0" y="41670514"/>
            <a:ext cx="30275213" cy="0"/>
          </a:xfrm>
          <a:prstGeom prst="line">
            <a:avLst/>
          </a:prstGeom>
          <a:ln w="12700">
            <a:solidFill>
              <a:srgbClr val="CDD2D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ctr" defTabSz="3765550" rtl="0" eaLnBrk="1" latinLnBrk="0" hangingPunct="1">
        <a:spcBef>
          <a:spcPct val="0"/>
        </a:spcBef>
        <a:buNone/>
        <a:defRPr sz="7500" kern="1200">
          <a:solidFill>
            <a:schemeClr val="bg1"/>
          </a:solidFill>
          <a:latin typeface="Trebuchet MS" panose="020B0603020202020204" pitchFamily="34" charset="0"/>
          <a:ea typeface="+mj-ea"/>
          <a:cs typeface="+mj-cs"/>
        </a:defRPr>
      </a:lvl1pPr>
    </p:titleStyle>
    <p:bodyStyle>
      <a:lvl1pPr marL="1412240" indent="-1412240" algn="l" defTabSz="3765550"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1pPr>
      <a:lvl2pPr marL="3059430" indent="-1176655" algn="l" defTabSz="376555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2pPr>
      <a:lvl3pPr marL="4706620" indent="-941070" algn="l" defTabSz="3765550" rtl="0" eaLnBrk="1" latinLnBrk="0" hangingPunct="1">
        <a:spcBef>
          <a:spcPct val="20000"/>
        </a:spcBef>
        <a:buFont typeface="Arial" panose="020B0604020202020204" pitchFamily="34" charset="0"/>
        <a:buChar char="•"/>
        <a:defRPr sz="9900" kern="1200">
          <a:solidFill>
            <a:schemeClr val="tx1"/>
          </a:solidFill>
          <a:latin typeface="+mn-lt"/>
          <a:ea typeface="+mn-ea"/>
          <a:cs typeface="+mn-cs"/>
        </a:defRPr>
      </a:lvl3pPr>
      <a:lvl4pPr marL="658939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4pPr>
      <a:lvl5pPr marL="847217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p:bodyStyle>
    <p:otherStyle>
      <a:defPPr>
        <a:defRPr lang="en-US"/>
      </a:defPPr>
      <a:lvl1pPr marL="0" algn="l" defTabSz="3765550" rtl="0" eaLnBrk="1" latinLnBrk="0" hangingPunct="1">
        <a:defRPr sz="7400" kern="1200">
          <a:solidFill>
            <a:schemeClr val="tx1"/>
          </a:solidFill>
          <a:latin typeface="+mn-lt"/>
          <a:ea typeface="+mn-ea"/>
          <a:cs typeface="+mn-cs"/>
        </a:defRPr>
      </a:lvl1pPr>
      <a:lvl2pPr marL="1882775" algn="l" defTabSz="3765550" rtl="0" eaLnBrk="1" latinLnBrk="0" hangingPunct="1">
        <a:defRPr sz="7400" kern="1200">
          <a:solidFill>
            <a:schemeClr val="tx1"/>
          </a:solidFill>
          <a:latin typeface="+mn-lt"/>
          <a:ea typeface="+mn-ea"/>
          <a:cs typeface="+mn-cs"/>
        </a:defRPr>
      </a:lvl2pPr>
      <a:lvl3pPr marL="3765550" algn="l" defTabSz="3765550" rtl="0" eaLnBrk="1" latinLnBrk="0" hangingPunct="1">
        <a:defRPr sz="7400" kern="1200">
          <a:solidFill>
            <a:schemeClr val="tx1"/>
          </a:solidFill>
          <a:latin typeface="+mn-lt"/>
          <a:ea typeface="+mn-ea"/>
          <a:cs typeface="+mn-cs"/>
        </a:defRPr>
      </a:lvl3pPr>
      <a:lvl4pPr marL="5648325" algn="l" defTabSz="3765550" rtl="0" eaLnBrk="1" latinLnBrk="0" hangingPunct="1">
        <a:defRPr sz="7400" kern="1200">
          <a:solidFill>
            <a:schemeClr val="tx1"/>
          </a:solidFill>
          <a:latin typeface="+mn-lt"/>
          <a:ea typeface="+mn-ea"/>
          <a:cs typeface="+mn-cs"/>
        </a:defRPr>
      </a:lvl4pPr>
      <a:lvl5pPr marL="7530465" algn="l" defTabSz="3765550" rtl="0" eaLnBrk="1" latinLnBrk="0" hangingPunct="1">
        <a:defRPr sz="7400" kern="1200">
          <a:solidFill>
            <a:schemeClr val="tx1"/>
          </a:solidFill>
          <a:latin typeface="+mn-lt"/>
          <a:ea typeface="+mn-ea"/>
          <a:cs typeface="+mn-cs"/>
        </a:defRPr>
      </a:lvl5pPr>
      <a:lvl6pPr marL="9413240" algn="l" defTabSz="3765550" rtl="0" eaLnBrk="1" latinLnBrk="0" hangingPunct="1">
        <a:defRPr sz="7400" kern="1200">
          <a:solidFill>
            <a:schemeClr val="tx1"/>
          </a:solidFill>
          <a:latin typeface="+mn-lt"/>
          <a:ea typeface="+mn-ea"/>
          <a:cs typeface="+mn-cs"/>
        </a:defRPr>
      </a:lvl6pPr>
      <a:lvl7pPr marL="11296015" algn="l" defTabSz="3765550" rtl="0" eaLnBrk="1" latinLnBrk="0" hangingPunct="1">
        <a:defRPr sz="7400" kern="1200">
          <a:solidFill>
            <a:schemeClr val="tx1"/>
          </a:solidFill>
          <a:latin typeface="+mn-lt"/>
          <a:ea typeface="+mn-ea"/>
          <a:cs typeface="+mn-cs"/>
        </a:defRPr>
      </a:lvl7pPr>
      <a:lvl8pPr marL="13178790" algn="l" defTabSz="3765550" rtl="0" eaLnBrk="1" latinLnBrk="0" hangingPunct="1">
        <a:defRPr sz="7400" kern="1200">
          <a:solidFill>
            <a:schemeClr val="tx1"/>
          </a:solidFill>
          <a:latin typeface="+mn-lt"/>
          <a:ea typeface="+mn-ea"/>
          <a:cs typeface="+mn-cs"/>
        </a:defRPr>
      </a:lvl8pPr>
      <a:lvl9pPr marL="15061565" algn="l" defTabSz="3765550"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algn="ctr"/>
            <a:r>
              <a:rPr lang="en-US"/>
              <a:t>INTRODUCTION</a:t>
            </a:r>
            <a:endParaRPr lang="en-US" dirty="0"/>
          </a:p>
        </p:txBody>
      </p:sp>
      <p:sp>
        <p:nvSpPr>
          <p:cNvPr id="37" name="Text Placeholder 3"/>
          <p:cNvSpPr>
            <a:spLocks noGrp="1"/>
          </p:cNvSpPr>
          <p:nvPr>
            <p:ph type="body" sz="quarter" idx="20"/>
          </p:nvPr>
        </p:nvSpPr>
        <p:spPr>
          <a:xfrm>
            <a:off x="612715" y="17060192"/>
            <a:ext cx="13884679" cy="697033"/>
          </a:xfrm>
        </p:spPr>
        <p:txBody>
          <a:bodyPr/>
          <a:lstStyle/>
          <a:p>
            <a:pPr algn="ctr"/>
            <a:r>
              <a:rPr lang="en-US" dirty="0"/>
              <a:t>EVALUATION</a:t>
            </a:r>
            <a:endParaRPr lang="en-US" dirty="0"/>
          </a:p>
        </p:txBody>
      </p:sp>
      <p:sp>
        <p:nvSpPr>
          <p:cNvPr id="5" name="Text Placeholder 4"/>
          <p:cNvSpPr>
            <a:spLocks noGrp="1"/>
          </p:cNvSpPr>
          <p:nvPr>
            <p:ph type="body" sz="quarter" idx="25"/>
          </p:nvPr>
        </p:nvSpPr>
        <p:spPr/>
        <p:txBody>
          <a:bodyPr/>
          <a:lstStyle/>
          <a:p>
            <a:pPr algn="ctr"/>
            <a:r>
              <a:rPr lang="en-US"/>
              <a:t>METHODS</a:t>
            </a:r>
            <a:endParaRPr lang="en-US" dirty="0"/>
          </a:p>
        </p:txBody>
      </p:sp>
      <p:sp>
        <p:nvSpPr>
          <p:cNvPr id="47" name="Text Placeholder 8"/>
          <p:cNvSpPr>
            <a:spLocks noGrp="1"/>
          </p:cNvSpPr>
          <p:nvPr>
            <p:ph type="body" sz="quarter" idx="27"/>
          </p:nvPr>
        </p:nvSpPr>
        <p:spPr>
          <a:xfrm>
            <a:off x="15758076" y="19264685"/>
            <a:ext cx="13822514" cy="697033"/>
          </a:xfrm>
        </p:spPr>
        <p:txBody>
          <a:bodyPr/>
          <a:lstStyle/>
          <a:p>
            <a:pPr algn="ctr"/>
            <a:r>
              <a:rPr lang="en-US" dirty="0"/>
              <a:t>CONTRACT</a:t>
            </a:r>
            <a:endParaRPr lang="en-US" dirty="0"/>
          </a:p>
        </p:txBody>
      </p:sp>
      <p:sp>
        <p:nvSpPr>
          <p:cNvPr id="13" name="Text Placeholder 12"/>
          <p:cNvSpPr>
            <a:spLocks noGrp="1"/>
          </p:cNvSpPr>
          <p:nvPr>
            <p:ph type="body" sz="quarter" idx="96"/>
          </p:nvPr>
        </p:nvSpPr>
        <p:spPr>
          <a:xfrm>
            <a:off x="15683211" y="7988070"/>
            <a:ext cx="13893452" cy="9072122"/>
          </a:xfrm>
        </p:spPr>
        <p:txBody>
          <a:bodyPr>
            <a:noAutofit/>
          </a:bodyPr>
          <a:lstStyle/>
          <a:p>
            <a:r>
              <a:rPr lang="zh-CN" altLang="en-US" sz="6000" dirty="0">
                <a:latin typeface="Gabriola" panose="04040605051002020D02" pitchFamily="82" charset="0"/>
              </a:rPr>
              <a:t>作品简介：光电迷宫寻宝小车，采用了</a:t>
            </a:r>
            <a:r>
              <a:rPr lang="en-US" altLang="zh-CN" sz="6000" dirty="0">
                <a:latin typeface="Gabriola" panose="04040605051002020D02" pitchFamily="82" charset="0"/>
              </a:rPr>
              <a:t>STM32F750V8T6</a:t>
            </a:r>
            <a:r>
              <a:rPr lang="zh-CN" altLang="en-US" sz="6000" dirty="0">
                <a:latin typeface="Gabriola" panose="04040605051002020D02" pitchFamily="82" charset="0"/>
              </a:rPr>
              <a:t>作为主控单片机，搭载了各种丰富的外设和传感器。小车的采用了激光循迹板作为光电传感器，用以根据地图路线行进。同时以树莓派作为机载电脑来实现视觉的识别。通过单片机内置的迪杰斯特拉算法，小车能够实现最短路径自主规划，自动寻宝，完成宝藏图识别和根据所识别宝藏信息实时更新策略来完成寻宝。</a:t>
            </a:r>
            <a:endParaRPr lang="en-US" sz="6000" dirty="0">
              <a:latin typeface="Gabriola" panose="04040605051002020D02" pitchFamily="82" charset="0"/>
            </a:endParaRPr>
          </a:p>
        </p:txBody>
      </p:sp>
      <p:sp>
        <p:nvSpPr>
          <p:cNvPr id="24" name="文本占位符 23"/>
          <p:cNvSpPr>
            <a:spLocks noGrp="1"/>
          </p:cNvSpPr>
          <p:nvPr>
            <p:ph type="body" sz="quarter" idx="151"/>
          </p:nvPr>
        </p:nvSpPr>
        <p:spPr>
          <a:xfrm>
            <a:off x="11869829" y="3542919"/>
            <a:ext cx="6535553" cy="1948555"/>
          </a:xfrm>
        </p:spPr>
        <p:txBody>
          <a:bodyPr>
            <a:noAutofit/>
          </a:bodyPr>
          <a:lstStyle/>
          <a:p>
            <a:r>
              <a:rPr lang="zh-CN" altLang="en-US" sz="8000" b="1" dirty="0">
                <a:solidFill>
                  <a:srgbClr val="FF0000"/>
                </a:solidFill>
              </a:rPr>
              <a:t>全国一等奖</a:t>
            </a:r>
            <a:endParaRPr lang="zh-CN" altLang="en-US" sz="8000" b="1" dirty="0">
              <a:solidFill>
                <a:srgbClr val="FF0000"/>
              </a:solidFill>
            </a:endParaRPr>
          </a:p>
        </p:txBody>
      </p:sp>
      <p:sp>
        <p:nvSpPr>
          <p:cNvPr id="25" name="文本占位符 24"/>
          <p:cNvSpPr>
            <a:spLocks noGrp="1"/>
          </p:cNvSpPr>
          <p:nvPr>
            <p:ph type="body" sz="quarter" idx="153"/>
          </p:nvPr>
        </p:nvSpPr>
        <p:spPr>
          <a:xfrm>
            <a:off x="8140804" y="1327779"/>
            <a:ext cx="13993601" cy="1947554"/>
          </a:xfrm>
        </p:spPr>
        <p:txBody>
          <a:bodyPr/>
          <a:lstStyle/>
          <a:p>
            <a:r>
              <a:rPr lang="zh-CN" altLang="en-US" b="1" dirty="0"/>
              <a:t>全国大学生光电设计竞赛</a:t>
            </a:r>
            <a:endParaRPr lang="zh-CN" altLang="en-US" b="1" dirty="0"/>
          </a:p>
        </p:txBody>
      </p:sp>
      <p:sp>
        <p:nvSpPr>
          <p:cNvPr id="18" name="Text Placeholder 5"/>
          <p:cNvSpPr txBox="1"/>
          <p:nvPr/>
        </p:nvSpPr>
        <p:spPr>
          <a:xfrm>
            <a:off x="22329580" y="13060308"/>
            <a:ext cx="8782075" cy="888499"/>
          </a:xfrm>
          <a:prstGeom prst="rect">
            <a:avLst/>
          </a:prstGeom>
        </p:spPr>
        <p:txBody>
          <a:bodyPr wrap="square" lIns="196113" tIns="196113" rIns="196113" bIns="196113">
            <a:spAutoFit/>
          </a:bodyPr>
          <a:lstStyle>
            <a:lvl1pPr marL="0" indent="0" algn="l" defTabSz="3765550" rtl="0" eaLnBrk="1" latinLnBrk="0" hangingPunct="1">
              <a:spcBef>
                <a:spcPct val="20000"/>
              </a:spcBef>
              <a:buFont typeface="Arial" panose="020B0604020202020204" pitchFamily="34" charset="0"/>
              <a:buNone/>
              <a:defRPr sz="3200" kern="1200">
                <a:solidFill>
                  <a:schemeClr val="tx2"/>
                </a:solidFill>
                <a:latin typeface="Helvetica" pitchFamily="2" charset="0"/>
                <a:ea typeface="+mn-ea"/>
                <a:cs typeface="Times New Roman" panose="02020603050405020304" pitchFamily="18" charset="0"/>
              </a:defRPr>
            </a:lvl1pPr>
            <a:lvl2pPr marL="1274445" indent="-49022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2pPr>
            <a:lvl3pPr marL="1765300" indent="-49022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3pPr>
            <a:lvl4pPr marL="2304415" indent="-539115"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4pPr>
            <a:lvl5pPr marL="2696845" indent="-39243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a:lstStyle>
          <a:p>
            <a:r>
              <a:rPr lang="en-US" dirty="0"/>
              <a:t> </a:t>
            </a:r>
            <a:endParaRPr lang="en-US" dirty="0"/>
          </a:p>
        </p:txBody>
      </p:sp>
      <p:sp>
        <p:nvSpPr>
          <p:cNvPr id="46" name="矩形 45"/>
          <p:cNvSpPr/>
          <p:nvPr/>
        </p:nvSpPr>
        <p:spPr>
          <a:xfrm>
            <a:off x="972152" y="41738435"/>
            <a:ext cx="2608446" cy="67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闪电形 16"/>
          <p:cNvSpPr/>
          <p:nvPr/>
        </p:nvSpPr>
        <p:spPr>
          <a:xfrm flipH="1">
            <a:off x="22539879" y="6010255"/>
            <a:ext cx="438125" cy="444250"/>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824077" y="495392"/>
            <a:ext cx="5756513" cy="5942938"/>
          </a:xfrm>
          <a:prstGeom prst="rect">
            <a:avLst/>
          </a:prstGeom>
        </p:spPr>
      </p:pic>
      <p:sp>
        <p:nvSpPr>
          <p:cNvPr id="66" name="文本框 65"/>
          <p:cNvSpPr txBox="1"/>
          <p:nvPr/>
        </p:nvSpPr>
        <p:spPr>
          <a:xfrm>
            <a:off x="2276375" y="33758851"/>
            <a:ext cx="2384115" cy="461665"/>
          </a:xfrm>
          <a:prstGeom prst="rect">
            <a:avLst/>
          </a:prstGeom>
          <a:noFill/>
        </p:spPr>
        <p:txBody>
          <a:bodyPr wrap="square" rtlCol="0">
            <a:spAutoFit/>
          </a:bodyPr>
          <a:lstStyle/>
          <a:p>
            <a:endParaRPr lang="zh-CN" altLang="en-US" sz="2400" dirty="0">
              <a:latin typeface="Times New Roman" panose="02020603050405020304" pitchFamily="18" charset="0"/>
              <a:cs typeface="Times New Roman" panose="02020603050405020304" pitchFamily="18" charset="0"/>
            </a:endParaRPr>
          </a:p>
        </p:txBody>
      </p:sp>
      <p:sp>
        <p:nvSpPr>
          <p:cNvPr id="30" name="Text Placeholder 1"/>
          <p:cNvSpPr txBox="1"/>
          <p:nvPr/>
        </p:nvSpPr>
        <p:spPr>
          <a:xfrm>
            <a:off x="701887" y="8077960"/>
            <a:ext cx="13904429" cy="8180705"/>
          </a:xfrm>
          <a:prstGeom prst="rect">
            <a:avLst/>
          </a:prstGeom>
        </p:spPr>
        <p:txBody>
          <a:bodyPr wrap="square" lIns="196113" tIns="196113" rIns="196113" bIns="196113">
            <a:spAutoFit/>
          </a:bodyPr>
          <a:lstStyle>
            <a:lvl1pPr marL="0" indent="0" algn="l" defTabSz="3765550" rtl="0" eaLnBrk="1" latinLnBrk="0" hangingPunct="1">
              <a:spcBef>
                <a:spcPct val="20000"/>
              </a:spcBef>
              <a:buFont typeface="Arial" panose="020B0604020202020204" pitchFamily="34" charset="0"/>
              <a:buNone/>
              <a:defRPr sz="3200" kern="1200">
                <a:solidFill>
                  <a:schemeClr val="tx2"/>
                </a:solidFill>
                <a:latin typeface="Helvetica" pitchFamily="2" charset="0"/>
                <a:ea typeface="+mn-ea"/>
                <a:cs typeface="Times New Roman" panose="02020603050405020304" pitchFamily="18" charset="0"/>
              </a:defRPr>
            </a:lvl1pPr>
            <a:lvl2pPr marL="1274445" indent="-49022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2pPr>
            <a:lvl3pPr marL="1765300" indent="-49022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3pPr>
            <a:lvl4pPr marL="2304415" indent="-539115"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4pPr>
            <a:lvl5pPr marL="2696845" indent="-392430" algn="l" defTabSz="3765550" rtl="0" eaLnBrk="1" latinLnBrk="0" hangingPunct="1">
              <a:spcBef>
                <a:spcPct val="20000"/>
              </a:spcBef>
              <a:buFont typeface="Arial" panose="020B0604020202020204" pitchFamily="34" charset="0"/>
              <a:buChar char="»"/>
              <a:defRPr sz="2200" kern="1200">
                <a:solidFill>
                  <a:schemeClr val="tx1"/>
                </a:solidFill>
                <a:latin typeface="Trebuchet MS" panose="020B0603020202020204" pitchFamily="34" charset="0"/>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a:lstStyle>
          <a:p>
            <a:pPr indent="457200" algn="just">
              <a:lnSpc>
                <a:spcPct val="112000"/>
              </a:lnSpc>
            </a:pPr>
            <a:r>
              <a:rPr lang="zh-CN" altLang="en-US" sz="6000" dirty="0">
                <a:latin typeface="+mn-ea"/>
              </a:rPr>
              <a:t>队伍：一等战神</a:t>
            </a:r>
            <a:endParaRPr lang="en-US" altLang="zh-CN" sz="6000" dirty="0">
              <a:latin typeface="+mn-ea"/>
            </a:endParaRPr>
          </a:p>
          <a:p>
            <a:pPr indent="457200" algn="just">
              <a:lnSpc>
                <a:spcPct val="112000"/>
              </a:lnSpc>
            </a:pPr>
            <a:r>
              <a:rPr lang="zh-CN" altLang="en-US" sz="6000" dirty="0">
                <a:latin typeface="+mn-ea"/>
              </a:rPr>
              <a:t>参赛队员：曾沛栋，何</a:t>
            </a:r>
            <a:r>
              <a:rPr lang="zh-CN" altLang="en-US" sz="6000" dirty="0">
                <a:latin typeface="+mn-ea"/>
              </a:rPr>
              <a:t>浚辉，郭佳彬</a:t>
            </a:r>
            <a:endParaRPr lang="en-US" altLang="zh-CN" sz="6000" dirty="0">
              <a:latin typeface="+mn-ea"/>
            </a:endParaRPr>
          </a:p>
          <a:p>
            <a:pPr indent="457200" algn="just">
              <a:lnSpc>
                <a:spcPct val="112000"/>
              </a:lnSpc>
            </a:pPr>
            <a:r>
              <a:rPr lang="zh-CN" altLang="en-US" sz="6000" dirty="0">
                <a:latin typeface="+mn-ea"/>
              </a:rPr>
              <a:t>指导老师：唐振华</a:t>
            </a:r>
            <a:endParaRPr lang="en-US" altLang="zh-CN" sz="6000" dirty="0">
              <a:latin typeface="+mn-ea"/>
            </a:endParaRPr>
          </a:p>
          <a:p>
            <a:pPr indent="457200" algn="just">
              <a:lnSpc>
                <a:spcPct val="112000"/>
              </a:lnSpc>
            </a:pPr>
            <a:r>
              <a:rPr lang="zh-CN" altLang="en-US" sz="6000" dirty="0">
                <a:latin typeface="+mn-ea"/>
              </a:rPr>
              <a:t>简介：队员们分别来自光电信息科学与工程，微电子，信息工程等多个专业，融合不同专业之间的专业知识，有机耦合，高效协作，具有良好的合作基础。</a:t>
            </a:r>
            <a:endParaRPr lang="en-US" altLang="zh-CN" sz="6000" dirty="0">
              <a:latin typeface="+mn-ea"/>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87" y="18160285"/>
            <a:ext cx="13679323" cy="10856240"/>
          </a:xfrm>
          <a:prstGeom prst="rect">
            <a:avLst/>
          </a:prstGeom>
        </p:spPr>
      </p:pic>
      <p:pic>
        <p:nvPicPr>
          <p:cNvPr id="16" name="图片 15"/>
          <p:cNvPicPr>
            <a:picLocks noChangeAspect="1"/>
          </p:cNvPicPr>
          <p:nvPr/>
        </p:nvPicPr>
        <p:blipFill>
          <a:blip r:embed="rId3"/>
          <a:stretch>
            <a:fillRect/>
          </a:stretch>
        </p:blipFill>
        <p:spPr>
          <a:xfrm>
            <a:off x="15758076" y="20460563"/>
            <a:ext cx="13893452" cy="9072122"/>
          </a:xfrm>
          <a:prstGeom prst="rect">
            <a:avLst/>
          </a:prstGeom>
        </p:spPr>
      </p:pic>
      <p:pic>
        <p:nvPicPr>
          <p:cNvPr id="23" name="图片 22"/>
          <p:cNvPicPr>
            <a:picLocks noChangeAspect="1"/>
          </p:cNvPicPr>
          <p:nvPr/>
        </p:nvPicPr>
        <p:blipFill>
          <a:blip r:embed="rId4"/>
          <a:stretch>
            <a:fillRect/>
          </a:stretch>
        </p:blipFill>
        <p:spPr>
          <a:xfrm>
            <a:off x="15758076" y="30391261"/>
            <a:ext cx="14001760" cy="10406591"/>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806" y="29582542"/>
            <a:ext cx="13686587" cy="9695186"/>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0" y="258617"/>
            <a:ext cx="6163033" cy="5116721"/>
          </a:xfrm>
          <a:prstGeom prst="rect">
            <a:avLst/>
          </a:prstGeom>
        </p:spPr>
      </p:pic>
    </p:spTree>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PosterPresentations.com-70CMx100CM</Template>
  <TotalTime>0</TotalTime>
  <Words>322</Words>
  <Application>WPS 演示</Application>
  <PresentationFormat>自定义</PresentationFormat>
  <Paragraphs>21</Paragraphs>
  <Slides>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vt:i4>
      </vt:variant>
    </vt:vector>
  </HeadingPairs>
  <TitlesOfParts>
    <vt:vector size="16" baseType="lpstr">
      <vt:lpstr>Arial</vt:lpstr>
      <vt:lpstr>宋体</vt:lpstr>
      <vt:lpstr>Wingdings</vt:lpstr>
      <vt:lpstr>Times New Roman</vt:lpstr>
      <vt:lpstr>Arial Black</vt:lpstr>
      <vt:lpstr>Trebuchet MS</vt:lpstr>
      <vt:lpstr>Arial</vt:lpstr>
      <vt:lpstr>Helvetica</vt:lpstr>
      <vt:lpstr>Helvetica Light</vt:lpstr>
      <vt:lpstr>Gabriola</vt:lpstr>
      <vt:lpstr>Calibri</vt:lpstr>
      <vt:lpstr>微软雅黑</vt:lpstr>
      <vt:lpstr>Arial Unicode MS</vt:lpstr>
      <vt:lpstr>30x40 template</vt:lpstr>
      <vt:lpstr>Without guides</vt:lpstr>
      <vt:lpstr>PowerPoint 演示文稿</vt:lpstr>
    </vt:vector>
  </TitlesOfParts>
  <Company>Canterbury Media Services, Inc.</Company>
  <LinksUpToDate>false</LinksUpToDate>
  <SharedDoc>false</SharedDoc>
  <HyperlinksChanged>false</HyperlinksChanged>
  <AppVersion>14.0000</AppVersion>
  <Manager>A. Kotoulas</Manager>
  <HyperlinkBase>https://www.posterpresentations.com/free-poster-templates.html</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dc:subject>Research poster presentation template</dc:subject>
  <cp:category>Research poster templates</cp:category>
  <cp:lastModifiedBy>烃</cp:lastModifiedBy>
  <cp:revision>73</cp:revision>
  <cp:lastPrinted>2023-07-18T09:58:00Z</cp:lastPrinted>
  <dcterms:created xsi:type="dcterms:W3CDTF">2012-02-10T00:10:00Z</dcterms:created>
  <dcterms:modified xsi:type="dcterms:W3CDTF">2025-11-19T02:54:50Z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FA558A19ED3244DE8656C06F1A508399_12</vt:lpwstr>
  </property>
  <property fmtid="{D5CDD505-2E9C-101B-9397-08002B2CF9AE}" pid="3" name="KSOProductBuildVer">
    <vt:lpwstr>2052-12.1.0.23542</vt:lpwstr>
  </property>
</Properties>
</file>